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1590A7-8A1B-3A4F-92AC-FF90D2EC1C02}" v="48" dt="2026-09-14T10:03:02.429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7155" autoAdjust="0"/>
  </p:normalViewPr>
  <p:slideViewPr>
    <p:cSldViewPr>
      <p:cViewPr varScale="1">
        <p:scale>
          <a:sx n="118" d="100"/>
          <a:sy n="118" d="100"/>
        </p:scale>
        <p:origin x="154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Öğr. Üyesi Sümeyye YILMAZ KARAOĞLU" userId="S::sumeyye.karaoglu@fbu.edu.tr::e3141ab5-755f-4d32-aad5-16876cf455af" providerId="AD" clId="Web-{0F1590A7-8A1B-3A4F-92AC-FF90D2EC1C02}"/>
    <pc:docChg chg="modSld">
      <pc:chgData name="Dr. Öğr. Üyesi Sümeyye YILMAZ KARAOĞLU" userId="S::sumeyye.karaoglu@fbu.edu.tr::e3141ab5-755f-4d32-aad5-16876cf455af" providerId="AD" clId="Web-{0F1590A7-8A1B-3A4F-92AC-FF90D2EC1C02}" dt="2026-09-14T10:03:00.179" v="35"/>
      <pc:docMkLst>
        <pc:docMk/>
      </pc:docMkLst>
      <pc:sldChg chg="modSp">
        <pc:chgData name="Dr. Öğr. Üyesi Sümeyye YILMAZ KARAOĞLU" userId="S::sumeyye.karaoglu@fbu.edu.tr::e3141ab5-755f-4d32-aad5-16876cf455af" providerId="AD" clId="Web-{0F1590A7-8A1B-3A4F-92AC-FF90D2EC1C02}" dt="2026-09-14T10:03:00.179" v="35"/>
        <pc:sldMkLst>
          <pc:docMk/>
          <pc:sldMk cId="3285909656" sldId="260"/>
        </pc:sldMkLst>
        <pc:graphicFrameChg chg="mod modGraphic">
          <ac:chgData name="Dr. Öğr. Üyesi Sümeyye YILMAZ KARAOĞLU" userId="S::sumeyye.karaoglu@fbu.edu.tr::e3141ab5-755f-4d32-aad5-16876cf455af" providerId="AD" clId="Web-{0F1590A7-8A1B-3A4F-92AC-FF90D2EC1C02}" dt="2026-09-14T10:03:00.179" v="35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14.09.2026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14.09.2026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235824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Dr. Öğr. Üyesi Sümeyye Yılmaz Karaoğlu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          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85</Words>
  <Application>Microsoft Office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Teması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sümeyye yılmaz</cp:lastModifiedBy>
  <cp:revision>22</cp:revision>
  <cp:lastPrinted>2022-02-24T09:20:43Z</cp:lastPrinted>
  <dcterms:created xsi:type="dcterms:W3CDTF">2021-04-20T12:55:35Z</dcterms:created>
  <dcterms:modified xsi:type="dcterms:W3CDTF">2026-09-14T10:03:12Z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